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70" r:id="rId4"/>
    <p:sldId id="258" r:id="rId5"/>
    <p:sldId id="260" r:id="rId6"/>
    <p:sldId id="261" r:id="rId7"/>
    <p:sldId id="259" r:id="rId8"/>
    <p:sldId id="262" r:id="rId9"/>
    <p:sldId id="263" r:id="rId10"/>
    <p:sldId id="280" r:id="rId11"/>
    <p:sldId id="265" r:id="rId12"/>
    <p:sldId id="271" r:id="rId13"/>
    <p:sldId id="272" r:id="rId14"/>
    <p:sldId id="273" r:id="rId15"/>
    <p:sldId id="274" r:id="rId16"/>
    <p:sldId id="275" r:id="rId17"/>
    <p:sldId id="276" r:id="rId18"/>
    <p:sldId id="278" r:id="rId19"/>
    <p:sldId id="279" r:id="rId20"/>
    <p:sldId id="269" r:id="rId21"/>
    <p:sldId id="281" r:id="rId22"/>
    <p:sldId id="27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7D5D9-3007-4E1D-BFBE-8A4ADF502ADD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681A8-9361-4253-9EDB-A32CE6126E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450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81A8-9361-4253-9EDB-A32CE6126E2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515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74F85-8DEE-458E-B8FC-7BE4E80149BB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51CA-6CD6-48FD-9E11-2B3F3489E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621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74F85-8DEE-458E-B8FC-7BE4E80149BB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51CA-6CD6-48FD-9E11-2B3F3489E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901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74F85-8DEE-458E-B8FC-7BE4E80149BB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51CA-6CD6-48FD-9E11-2B3F3489E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030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74F85-8DEE-458E-B8FC-7BE4E80149BB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51CA-6CD6-48FD-9E11-2B3F3489E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301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74F85-8DEE-458E-B8FC-7BE4E80149BB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51CA-6CD6-48FD-9E11-2B3F3489E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574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74F85-8DEE-458E-B8FC-7BE4E80149BB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51CA-6CD6-48FD-9E11-2B3F3489E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704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74F85-8DEE-458E-B8FC-7BE4E80149BB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51CA-6CD6-48FD-9E11-2B3F3489E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756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74F85-8DEE-458E-B8FC-7BE4E80149BB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51CA-6CD6-48FD-9E11-2B3F3489E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225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74F85-8DEE-458E-B8FC-7BE4E80149BB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51CA-6CD6-48FD-9E11-2B3F3489E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368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74F85-8DEE-458E-B8FC-7BE4E80149BB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51CA-6CD6-48FD-9E11-2B3F3489E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17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74F85-8DEE-458E-B8FC-7BE4E80149BB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51CA-6CD6-48FD-9E11-2B3F3489E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551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74F85-8DEE-458E-B8FC-7BE4E80149BB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351CA-6CD6-48FD-9E11-2B3F3489E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86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from=tabbar&amp;text=&#1090;&#1072;&#1085;&#1082;%20&#1090;%2034%20&#1093;&#1072;&#1085;&#1090;&#1099;-&#1084;&#1072;&#1085;&#1089;&#1080;&#1081;&#1089;&#1082;&amp;pos=1&amp;img_url=https://ic.pics.livejournal.com/tankist_31/83419838/3003780/3003780_1000.jpg&amp;rpt=simage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andex.ru/images/search?from=tabbar&amp;text=&#1058;&#1072;&#1085;&#1082;%20&#1058;-34&amp;pos=9&amp;img_url=https://sun9-66.userapi.com/c856036/v856036615/1fbfd2/lXtmKSZRbq8.jpg&amp;rpt=simage" TargetMode="External"/><Relationship Id="rId5" Type="http://schemas.openxmlformats.org/officeDocument/2006/relationships/hyperlink" Target="https://yandex.ru/images/search?from=tabbar&amp;text=&#1090;&#1072;&#1085;&#1082;%20&#1090;%2034%20&#1053;&#1080;&#1078;&#1085;&#1080;&#1081;%20&#1053;&#1086;&#1074;&#1075;&#1086;&#1088;&#1086;&#1076;&amp;pos=10&amp;img_url=https://sun9-13.userapi.com/H0UmqECDmBMB57_9jEkuOw60cUYx9cnQEElbsg/0JhOO5OeoPk.jpg&amp;rpt=simage" TargetMode="External"/><Relationship Id="rId4" Type="http://schemas.openxmlformats.org/officeDocument/2006/relationships/hyperlink" Target="https://yandex.ru/images/search?text=&#1090;&#1072;&#1085;&#1082;%20&#1090;%2034%20&#1041;&#1077;&#1083;&#1075;&#1086;&#1088;&#1086;&#1076;&amp;from=tabbar&amp;pos=5&amp;img_url=https://ic.pics.livejournal.com/cheslav_kara/81727326/357906/357906_original.jpg&amp;rpt=simag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01667" y="0"/>
            <a:ext cx="42519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ополнительного образования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«Межшкольный учебный комбинат»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3520" y="2009017"/>
            <a:ext cx="45604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мастерская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«Танк Победы»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40342" y="3510844"/>
            <a:ext cx="39570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едагог дополнительного образования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Барнев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Дмитрий Сергеевич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4520" y="6028266"/>
            <a:ext cx="1906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99"/>
            <a:ext cx="2444708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9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67531" y="-102965"/>
            <a:ext cx="1181008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</a:t>
            </a:r>
            <a:r>
              <a:rPr lang="ru-RU" sz="44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безопасной работы </a:t>
            </a:r>
            <a:endParaRPr lang="ru-RU" sz="4400" b="1" cap="none" spc="0" dirty="0" smtClean="0">
              <a:ln w="22225">
                <a:noFill/>
                <a:prstDash val="solid"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cap="none" spc="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ножницами</a:t>
            </a:r>
            <a:endParaRPr lang="ru-RU" sz="4400" b="1" cap="none" spc="0" dirty="0">
              <a:ln w="22225">
                <a:noFill/>
                <a:prstDash val="solid"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473" y="749090"/>
            <a:ext cx="3682527" cy="16544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3650" y="1186020"/>
            <a:ext cx="10387331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Пользуйтесь ножницами с закругленными концами.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Кладите ножницы на стол так, чтобы они не выступали за край крышки стола.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работайте тупыми ножницами и ножницами с ослабленным шарнирным креплением.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работе внимательно следите за линией разреза.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Придерживайте материал левой рукой так, чтобы пальцы были в стороне от лезвий.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держите ножницы концами вверх.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Передавайте ножницы только в закрытом виде.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оставляйте ножницы в раскрытом виде.</a:t>
            </a:r>
          </a:p>
          <a:p>
            <a:pPr marL="457200" indent="-457200"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7624" y="4182887"/>
            <a:ext cx="3922254" cy="22969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726" y="5859841"/>
            <a:ext cx="4742857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3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1919" y="7248"/>
            <a:ext cx="1181008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</a:t>
            </a:r>
            <a:r>
              <a:rPr lang="ru-RU" sz="44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безопасной работы </a:t>
            </a:r>
            <a:endParaRPr lang="ru-RU" sz="4400" b="1" cap="none" spc="0" dirty="0" smtClean="0">
              <a:ln w="22225">
                <a:noFill/>
                <a:prstDash val="solid"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cap="none" spc="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шилом</a:t>
            </a:r>
            <a:endParaRPr lang="ru-RU" sz="4400" b="1" cap="none" spc="0" dirty="0">
              <a:ln w="22225">
                <a:noFill/>
                <a:prstDash val="solid"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0336" y="1726723"/>
            <a:ext cx="974384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Держите прокалываемый предмет на подкладной доске.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Прокалывая отверстие, будьте осторожны, не применяйте излишних усилий.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прокалывайте шилом твердые предметы с гладкой поверхностью.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пользуйтесь шилом не по назначению.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Следите за исправностью инструмента –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шило должно иметь плотно пригнанную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ручку с предохранительным кольцом.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978" y="3604160"/>
            <a:ext cx="6175022" cy="300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2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99"/>
            <a:ext cx="2444708" cy="6846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08" y="487947"/>
            <a:ext cx="4236335" cy="56484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82" y="816779"/>
            <a:ext cx="4283036" cy="57107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507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44708" cy="6846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980" y="597605"/>
            <a:ext cx="4238392" cy="56511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569" y="903382"/>
            <a:ext cx="4160245" cy="55469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575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632"/>
            <a:ext cx="2444708" cy="6846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173" y="422006"/>
            <a:ext cx="4284185" cy="5712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824" y="854822"/>
            <a:ext cx="4303005" cy="57373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289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34"/>
            <a:ext cx="2444708" cy="6846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978" y="504635"/>
            <a:ext cx="4327104" cy="5769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350" y="864520"/>
            <a:ext cx="4139816" cy="55197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638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99"/>
            <a:ext cx="2444708" cy="6846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880" y="324543"/>
            <a:ext cx="4284526" cy="5712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903" y="649994"/>
            <a:ext cx="4325498" cy="5767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241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636" b="9108"/>
          <a:stretch/>
        </p:blipFill>
        <p:spPr>
          <a:xfrm>
            <a:off x="2631704" y="462708"/>
            <a:ext cx="8459981" cy="55965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7" y="11599"/>
            <a:ext cx="2444708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7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94456" y="5691549"/>
            <a:ext cx="89974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Эстафета «Танковый биатлон» </a:t>
            </a:r>
            <a:endParaRPr lang="ru-RU" sz="4800" b="1" cap="none" spc="0" dirty="0">
              <a:ln w="22225">
                <a:noFill/>
                <a:prstDash val="solid"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951"/>
            <a:ext cx="2444708" cy="6846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9132" t="12885" r="3311" b="2115"/>
          <a:stretch/>
        </p:blipFill>
        <p:spPr>
          <a:xfrm>
            <a:off x="2444708" y="374057"/>
            <a:ext cx="9014577" cy="52158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479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99"/>
            <a:ext cx="2444708" cy="68464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853" t="1285" r="1032" b="1847"/>
          <a:stretch/>
        </p:blipFill>
        <p:spPr>
          <a:xfrm>
            <a:off x="2566931" y="495760"/>
            <a:ext cx="8360765" cy="55098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505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391" y="0"/>
            <a:ext cx="10231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1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33"/>
            <a:ext cx="2444708" cy="68464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896" y="470727"/>
            <a:ext cx="8750833" cy="55224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657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99"/>
            <a:ext cx="2444708" cy="6846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065" y="-294701"/>
            <a:ext cx="9536935" cy="715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81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02"/>
            <a:ext cx="2444708" cy="68524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59306" y="312270"/>
            <a:ext cx="9889474" cy="904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Интернет-ресурсы:</a:t>
            </a:r>
          </a:p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 marL="342900" indent="-342900" algn="just">
              <a:buAutoNum type="arabicPeriod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https://yandex.ru/images/search?text=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наша%20победа%20помню%20горжусь&amp;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from=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tabbar&amp;pos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=0&amp;img_url=https%3A%2F%2Fpbs.twimg.com%2Fmedia%2FD6Cef-8UcAAgvBt.jpg&amp;rpt=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simage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 marL="342900" indent="-342900" algn="just">
              <a:buAutoNum type="arabicPeriod"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://yandex.ru/images/search?from=tabbar&amp;text=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фото%20коллаж%20возложение%20маленького%20мальчика%20цветы%20день%20победы&amp;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pos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=39&amp;img_url=https%3A%2F%2Fsun1-84.userapi.com%2FQ59EVBxf7y1tjCm36_FgXdnqy7URJXQA8LvrcA%2FYhiquH4DNpo.jpg&amp;rpt=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simage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 marL="342900" indent="-342900" algn="just">
              <a:buAutoNum type="arabicPeriod"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://yandex.ru/images/search?from=tabbar&amp;text=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танк%20т%2034%20Волгоград&amp;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pos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=2&amp;img_url=https%3A%2F%2Fcf2.ppt-online.org%2Ffiles2%2Fslide%2Fu%2Fu4eoEy0FZiIbRcvNTwKdJHMSnlDU6Ca8Lqg7m5%2Fslide-79.jpg&amp;rpt=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simage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 marL="342900" indent="-342900" algn="just">
              <a:buAutoNum type="arabicPeriod"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://yandex.ru/images/search?from=tabbar&amp;text=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танк%20т%2034%20ханты-мансийск&amp;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pos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=1&amp;img_url=https%3A%2F%2Fic.pics.livejournal.com%2Ftankist_31%2F83419838%2F3003780%2F3003780_1000.jpg&amp;rpt=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simage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https://yandex.ru/images/search?text=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танк%20т%2034%20Белгород&amp;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from=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tabbar&amp;pos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=5&amp;img_url=https%3A%2F%2Fic.pics.livejournal.com%2Fcheslav_kara%2F81727326%2F357906%2F357906_original.jpg&amp;rpt=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simage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https://yandex.ru/images/search?from=tabbar&amp;text=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танк%20т%2034%20Нижний%20Новгород&amp;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pos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=10&amp;img_url=https%3A%2F%2Fsun9-13.userapi.com%2FH0UmqECDmBMB57_9jEkuOw60cUYx9cnQEElbsg%2F0JhOO5OeoPk.jpg&amp;rpt=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simage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https://yandex.ru/images/search?from=tabbar&amp;text=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Танк%20Т-34&amp;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pos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=9&amp;img_url=https%3A%2F%2Fsun9-66.userapi.com%2Fc856036%2Fv856036615%2F1fbfd2%2FlXtmKSZRbq8.jpg&amp;rpt=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simage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AutoNum type="arabicPeriod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4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828" y="422051"/>
            <a:ext cx="9033831" cy="60254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99"/>
            <a:ext cx="2444708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7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3827" t="9445" r="9754" b="8889"/>
          <a:stretch/>
        </p:blipFill>
        <p:spPr>
          <a:xfrm>
            <a:off x="2609773" y="241676"/>
            <a:ext cx="8161867" cy="58148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827823" y="5934670"/>
            <a:ext cx="37257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ru-RU" sz="4800" b="1" cap="none" spc="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Волгоград</a:t>
            </a:r>
            <a:endParaRPr lang="ru-RU" sz="4800" b="1" cap="none" spc="0" dirty="0">
              <a:ln w="22225">
                <a:noFill/>
                <a:prstDash val="solid"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99"/>
            <a:ext cx="2444708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6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6372" y="5934670"/>
            <a:ext cx="59738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4800" b="1" cap="none" spc="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Нижний Новгород</a:t>
            </a:r>
            <a:endParaRPr lang="ru-RU" sz="4800" b="1" cap="none" spc="0" dirty="0">
              <a:ln w="22225">
                <a:noFill/>
                <a:prstDash val="solid"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751" y="291408"/>
            <a:ext cx="8306356" cy="56067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73220"/>
          <a:stretch/>
        </p:blipFill>
        <p:spPr>
          <a:xfrm>
            <a:off x="0" y="11599"/>
            <a:ext cx="2445745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0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30424" y="5914347"/>
            <a:ext cx="3552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ru-RU" sz="4800" b="1" cap="none" spc="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Белгород </a:t>
            </a:r>
            <a:endParaRPr lang="ru-RU" sz="4800" b="1" cap="none" spc="0" dirty="0">
              <a:ln w="22225">
                <a:noFill/>
                <a:prstDash val="solid"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565" b="2433"/>
          <a:stretch/>
        </p:blipFill>
        <p:spPr>
          <a:xfrm>
            <a:off x="2613385" y="338435"/>
            <a:ext cx="8524072" cy="5575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99"/>
            <a:ext cx="2444708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1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53993" y="5921788"/>
            <a:ext cx="58042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ru-RU" sz="4800" b="1" cap="none" spc="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Ханты-Мансийск</a:t>
            </a:r>
            <a:endParaRPr lang="ru-RU" sz="4800" b="1" cap="none" spc="0" dirty="0">
              <a:ln w="22225">
                <a:noFill/>
                <a:prstDash val="solid"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732" y="290110"/>
            <a:ext cx="8505481" cy="56703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83"/>
            <a:ext cx="2444708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9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708" y="380061"/>
            <a:ext cx="8727824" cy="61094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99"/>
            <a:ext cx="2444708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243" y="1488053"/>
            <a:ext cx="5905042" cy="44484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792079" y="1867237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лотный лист бумаги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опировальная бумага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ветные карандаши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цветная бумага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ожницы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инейка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ило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80120" y="185622"/>
            <a:ext cx="809221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и инструменты:</a:t>
            </a:r>
            <a:endParaRPr lang="ru-RU" sz="4800" b="1" cap="none" spc="0" dirty="0">
              <a:ln w="22225">
                <a:noFill/>
                <a:prstDash val="solid"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90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215</TotalTime>
  <Words>239</Words>
  <Application>Microsoft Office PowerPoint</Application>
  <PresentationFormat>Широкоэкранный</PresentationFormat>
  <Paragraphs>72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Инна Леонидовна Манвелян</dc:creator>
  <cp:lastModifiedBy>Инна Леонидовна Манвелян</cp:lastModifiedBy>
  <cp:revision>39</cp:revision>
  <dcterms:created xsi:type="dcterms:W3CDTF">2021-04-21T11:20:31Z</dcterms:created>
  <dcterms:modified xsi:type="dcterms:W3CDTF">2025-03-18T05:31:48Z</dcterms:modified>
</cp:coreProperties>
</file>