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2" r:id="rId4"/>
    <p:sldId id="257" r:id="rId5"/>
    <p:sldId id="258" r:id="rId6"/>
    <p:sldId id="259" r:id="rId7"/>
    <p:sldId id="263" r:id="rId8"/>
    <p:sldId id="264" r:id="rId9"/>
    <p:sldId id="265" r:id="rId10"/>
    <p:sldId id="267" r:id="rId11"/>
    <p:sldId id="269" r:id="rId12"/>
    <p:sldId id="270" r:id="rId13"/>
    <p:sldId id="268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B1234-2306-4314-894A-71B5D0A28BC5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4AEB-077D-4DEE-A7C1-C5628D9362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569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F4AEB-077D-4DEE-A7C1-C5628D93623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165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66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0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60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9765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28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56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71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72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21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6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4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3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23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3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612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6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ACD29B-12D6-47DE-8599-544A9CFE47A9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035D0-1B73-4B1F-8B86-C8015D244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45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nfishka.ru/uploads/posts/2015-04/1429998188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88" y="148076"/>
            <a:ext cx="8451666" cy="50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3105" y="5247249"/>
            <a:ext cx="107532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Куда откладывают  икру эти рыбки?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981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aquamoldova.com/uploads/images/00/00/13/2012/01/31/7159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94" y="0"/>
            <a:ext cx="6589199" cy="49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87024" y="4692897"/>
            <a:ext cx="80409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Рыбка мечем убивает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своих врагов?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54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hotosflowery.ru/photo/81/81bbad1c4cdca245673ab5ae6e8fff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22" y="101722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535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nimalbox.ru/wp-content/uploads/2012/06/Alligator_G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535" y="0"/>
            <a:ext cx="4362450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13090" y="4324351"/>
            <a:ext cx="79464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Есть ли такая рыба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 наших аквариумах?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5078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86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5345" y="4572000"/>
            <a:ext cx="753283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Назовите рыбку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и чем она питается?</a:t>
            </a:r>
          </a:p>
          <a:p>
            <a:pPr algn="ctr"/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70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itomec.ru/upload/admin/images/kinds/ulitki/Heteropneustes-fossili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60" y="141849"/>
            <a:ext cx="6877168" cy="437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6468" y="4707644"/>
            <a:ext cx="32576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Кто это?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63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2-tub-ru.yandex.net/i?id=34be161c63ebf37e76c7680c788ee3e1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marina-dorih.ru/wp-content/uploads/2010/03/Guppy-m-et-f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4" y="160338"/>
            <a:ext cx="8932985" cy="55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8634" y="4825817"/>
            <a:ext cx="8816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Где </a:t>
            </a:r>
            <a:r>
              <a:rPr lang="ru-RU" sz="54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самка,а</a:t>
            </a:r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где самец?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378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st.zoo-dom.com.ua/userfiles/portal/70cefdee994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62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4072" y="5063421"/>
            <a:ext cx="7358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зовут этих рыб?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8803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7244862" cy="48299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7626" y="4829907"/>
            <a:ext cx="105977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Какие рыбки произошли от </a:t>
            </a:r>
            <a:r>
              <a:rPr lang="ru-RU" sz="4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этаи</a:t>
            </a:r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рыбы?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9685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2-tub-ru.yandex.net/i?id=34be161c63ebf37e76c7680c788ee3e1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55" y="116393"/>
            <a:ext cx="5788783" cy="433654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575" y="4294690"/>
            <a:ext cx="113912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можно предсказать погоду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.наблюдая за этими рыбами 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885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63aquamir.ru/uploads/posts/2015-02/142342605010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11" y="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9108" y="4572000"/>
            <a:ext cx="7731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Как зовут эту рыбку?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884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nimalworld.com.ua/images/2013/May/Akva/Ancistrus/Ancistrus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347" y="0"/>
            <a:ext cx="7124143" cy="49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9663" y="2967335"/>
            <a:ext cx="7452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Назовите пол рыбы?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7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quarium-vl.ru/uploads/cheirodon_axelrodi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03431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2998" y="5253335"/>
            <a:ext cx="7383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effectLst/>
              </a:rPr>
              <a:t>Эти рыбки хищные?</a:t>
            </a:r>
            <a:endParaRPr lang="ru-RU" sz="5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0011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43.img.avito.st/640x480/2090444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93" y="0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2996" y="4057650"/>
            <a:ext cx="833753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Эти рыбки ухаживают </a:t>
            </a:r>
          </a:p>
          <a:p>
            <a:pPr algn="ctr"/>
            <a:r>
              <a:rPr lang="ru-RU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за своим потомством?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8886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</TotalTime>
  <Words>79</Words>
  <Application>Microsoft Office PowerPoint</Application>
  <PresentationFormat>Широкоэкранный</PresentationFormat>
  <Paragraphs>19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Степанова</dc:creator>
  <cp:lastModifiedBy>Ольга Степанова</cp:lastModifiedBy>
  <cp:revision>16</cp:revision>
  <dcterms:created xsi:type="dcterms:W3CDTF">2016-05-11T15:07:15Z</dcterms:created>
  <dcterms:modified xsi:type="dcterms:W3CDTF">2016-05-12T09:05:42Z</dcterms:modified>
</cp:coreProperties>
</file>