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6" r:id="rId6"/>
    <p:sldId id="261" r:id="rId7"/>
    <p:sldId id="265" r:id="rId8"/>
    <p:sldId id="258" r:id="rId9"/>
    <p:sldId id="259" r:id="rId10"/>
    <p:sldId id="260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6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3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2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7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51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8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45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0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2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3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4472-AF2B-4355-9549-DF52C994E2CF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04340-9EBD-4BD3-AC8C-9A1D44302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88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fb.ru/article/50559/goluboy-ki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9863"/>
            <a:ext cx="6400800" cy="3798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3837"/>
          <a:stretch/>
        </p:blipFill>
        <p:spPr>
          <a:xfrm>
            <a:off x="0" y="0"/>
            <a:ext cx="12192000" cy="3187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106068"/>
            <a:ext cx="5791200" cy="37057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4280" y="2033509"/>
            <a:ext cx="109234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Морские млекопитающие</a:t>
            </a:r>
            <a:endParaRPr lang="ru-RU" sz="7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1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9641" y="4672806"/>
            <a:ext cx="7652085" cy="783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Морских львов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 виду милые и совершенно безобидные животные нередко нападают на человека, так как строго охраняют свои владения. Кроме того, они плотоядны и питаются рыбами, мелкими животными.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42" y="1"/>
            <a:ext cx="7732295" cy="4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556" y="260502"/>
            <a:ext cx="98405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Самые безобидные животные морей </a:t>
            </a:r>
            <a:endParaRPr lang="ru-RU" sz="4000" b="1" dirty="0" smtClean="0">
              <a:solidFill>
                <a:srgbClr val="2B262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 </a:t>
            </a:r>
            <a:r>
              <a:rPr lang="ru-RU" sz="4000" b="1" dirty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океанов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79" y="1583941"/>
            <a:ext cx="6096702" cy="406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578" r="12142"/>
          <a:stretch/>
        </p:blipFill>
        <p:spPr>
          <a:xfrm>
            <a:off x="6833936" y="1583942"/>
            <a:ext cx="5088659" cy="40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15" y="288759"/>
            <a:ext cx="8277726" cy="55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758" t="5373" r="5685" b="16206"/>
          <a:stretch/>
        </p:blipFill>
        <p:spPr>
          <a:xfrm>
            <a:off x="753979" y="104273"/>
            <a:ext cx="10363200" cy="67537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9746" y="288303"/>
            <a:ext cx="9260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Кит выдыхает углекислый газ </a:t>
            </a:r>
          </a:p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 образуются брызги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8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685" b="6315"/>
          <a:stretch/>
        </p:blipFill>
        <p:spPr>
          <a:xfrm>
            <a:off x="-112295" y="930064"/>
            <a:ext cx="8951495" cy="5486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09" t="1686" r="3404" b="23353"/>
          <a:stretch/>
        </p:blipFill>
        <p:spPr>
          <a:xfrm>
            <a:off x="8536398" y="1813137"/>
            <a:ext cx="3513220" cy="1860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11916" y="4314964"/>
            <a:ext cx="236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Пластинки китового</a:t>
            </a:r>
          </a:p>
          <a:p>
            <a:r>
              <a:rPr lang="ru-RU" sz="2000" dirty="0" smtClean="0"/>
              <a:t> уса-  80-100см.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24994" y="-13394"/>
            <a:ext cx="3660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Усатае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киты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95" y="977365"/>
            <a:ext cx="8382000" cy="5406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83382" y="54035"/>
            <a:ext cx="4182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Зубатые киты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7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0735" y="282905"/>
            <a:ext cx="9216882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крупные животные океанов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514" y="957183"/>
            <a:ext cx="4194540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b="1" u="none" strike="noStrike" dirty="0" smtClean="0">
                <a:solidFill>
                  <a:srgbClr val="009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голубой кит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длину - 33 м. Вес - от 90 до 120 т..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сердце весит более 600 кг!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6053" y="3817810"/>
            <a:ext cx="4216473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Южный морской слон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длина - 6 м., вес от 5 до 6 тонн.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Помимо грандиозных размеров,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 животные еще и хищники –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опасные и свирепые.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Способны погружаться в воду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глубину свыше тысячи м.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если поставили себе цель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догнать жертву во что бы то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 стало.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65337" y="973225"/>
            <a:ext cx="34540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Моржи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длина 4 м, весят до 2 т..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Весьма внушительные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размеры для совершенно 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безобидного нрава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питаются мелкими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беспозвоночными 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Большие сони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9312"/>
            <a:ext cx="4159856" cy="3119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832" y="885439"/>
            <a:ext cx="3850105" cy="2829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067" y="3715266"/>
            <a:ext cx="3785273" cy="23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61" y="302193"/>
            <a:ext cx="11433605" cy="50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1763" y="176464"/>
            <a:ext cx="10167976" cy="780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опасные животные океанов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9" y="1186112"/>
            <a:ext cx="4828673" cy="27161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8759" y="4312114"/>
            <a:ext cx="51655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Касатка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(кит-убийца)Весят более 8 т., длина- до 10 м. </a:t>
            </a: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Беспощадные убийцы, питающиеся крупными рыбами, млекопитающими и своими же сородичами - китами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1176029"/>
            <a:ext cx="5807242" cy="1336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Кашалот.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нападают на кальмаров,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осьминогов и моллюсков гигантских размеров,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поедать крупную рыбу. 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Вес-50 т., а длина - 20 м.</a:t>
            </a:r>
          </a:p>
          <a:p>
            <a:pPr lvl="0">
              <a:lnSpc>
                <a:spcPts val="1275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924" y="2512292"/>
            <a:ext cx="6113318" cy="30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002" y="0"/>
            <a:ext cx="15041439" cy="1315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80" y="1294432"/>
            <a:ext cx="7860631" cy="5002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2477" y="5518030"/>
            <a:ext cx="5133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Морская корова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07379" y="1521369"/>
            <a:ext cx="27400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2B26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Длина около-</a:t>
            </a:r>
            <a:r>
              <a:rPr lang="ru-RU" sz="2400" dirty="0" smtClean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B26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 м </a:t>
            </a:r>
            <a:endParaRPr lang="ru-RU" sz="2400" dirty="0" smtClean="0">
              <a:solidFill>
                <a:srgbClr val="2B26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2B26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вес - 600-650 кг.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84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236</Words>
  <Application>Microsoft Office PowerPoint</Application>
  <PresentationFormat>Широкоэкранный</PresentationFormat>
  <Paragraphs>42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СтепановаОВ</dc:creator>
  <cp:lastModifiedBy>СтепановаОВ</cp:lastModifiedBy>
  <cp:revision>17</cp:revision>
  <dcterms:created xsi:type="dcterms:W3CDTF">2017-02-06T07:21:55Z</dcterms:created>
  <dcterms:modified xsi:type="dcterms:W3CDTF">2017-02-06T10:16:17Z</dcterms:modified>
</cp:coreProperties>
</file>