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1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77A9-4238-49D0-872B-6F6686E1D3E3}" type="datetimeFigureOut">
              <a:rPr lang="ru-RU" smtClean="0"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B5854-725F-4878-B723-9B3E72FF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7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77A9-4238-49D0-872B-6F6686E1D3E3}" type="datetimeFigureOut">
              <a:rPr lang="ru-RU" smtClean="0"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B5854-725F-4878-B723-9B3E72FF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38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77A9-4238-49D0-872B-6F6686E1D3E3}" type="datetimeFigureOut">
              <a:rPr lang="ru-RU" smtClean="0"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B5854-725F-4878-B723-9B3E72FF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49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77A9-4238-49D0-872B-6F6686E1D3E3}" type="datetimeFigureOut">
              <a:rPr lang="ru-RU" smtClean="0"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B5854-725F-4878-B723-9B3E72FF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4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77A9-4238-49D0-872B-6F6686E1D3E3}" type="datetimeFigureOut">
              <a:rPr lang="ru-RU" smtClean="0"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B5854-725F-4878-B723-9B3E72FF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857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77A9-4238-49D0-872B-6F6686E1D3E3}" type="datetimeFigureOut">
              <a:rPr lang="ru-RU" smtClean="0"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B5854-725F-4878-B723-9B3E72FF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34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77A9-4238-49D0-872B-6F6686E1D3E3}" type="datetimeFigureOut">
              <a:rPr lang="ru-RU" smtClean="0"/>
              <a:t>18.02.2015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B5854-725F-4878-B723-9B3E72FF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3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77A9-4238-49D0-872B-6F6686E1D3E3}" type="datetimeFigureOut">
              <a:rPr lang="ru-RU" smtClean="0"/>
              <a:t>18.02.2015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B5854-725F-4878-B723-9B3E72FF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598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77A9-4238-49D0-872B-6F6686E1D3E3}" type="datetimeFigureOut">
              <a:rPr lang="ru-RU" smtClean="0"/>
              <a:t>18.02.2015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B5854-725F-4878-B723-9B3E72FF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4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77A9-4238-49D0-872B-6F6686E1D3E3}" type="datetimeFigureOut">
              <a:rPr lang="ru-RU" smtClean="0"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B5854-725F-4878-B723-9B3E72FF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05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77A9-4238-49D0-872B-6F6686E1D3E3}" type="datetimeFigureOut">
              <a:rPr lang="ru-RU" smtClean="0"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B5854-725F-4878-B723-9B3E72FF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138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E77A9-4238-49D0-872B-6F6686E1D3E3}" type="datetimeFigureOut">
              <a:rPr lang="ru-RU" smtClean="0"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B5854-725F-4878-B723-9B3E72FF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11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032" y="0"/>
            <a:ext cx="12799614" cy="72879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9412" y="647215"/>
            <a:ext cx="118224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19 февраля-международный день защиты </a:t>
            </a:r>
          </a:p>
          <a:p>
            <a:pPr algn="ctr"/>
            <a:r>
              <a:rPr lang="ru-RU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китов и дельфинов</a:t>
            </a:r>
            <a:endParaRPr lang="ru-RU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9770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82" y="-1020170"/>
            <a:ext cx="10504227" cy="787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95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20" y="0"/>
            <a:ext cx="963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58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385" y="157163"/>
            <a:ext cx="9363615" cy="670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79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6" y="350597"/>
            <a:ext cx="11781783" cy="62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15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78" y="0"/>
            <a:ext cx="11073549" cy="681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36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9182"/>
            <a:ext cx="6046941" cy="67488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211" t="-1196" r="8401"/>
          <a:stretch/>
        </p:blipFill>
        <p:spPr>
          <a:xfrm>
            <a:off x="6046940" y="777922"/>
            <a:ext cx="6068424" cy="48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95" y="931992"/>
            <a:ext cx="10710968" cy="50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9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03" y="271293"/>
            <a:ext cx="11505308" cy="646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90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700630"/>
            <a:ext cx="10245665" cy="66778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57466" y="0"/>
            <a:ext cx="6877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Китобойная флотилия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9855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976" y="1"/>
            <a:ext cx="6020162" cy="3452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701" y="793151"/>
            <a:ext cx="4956478" cy="55173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58" y="3466175"/>
            <a:ext cx="5071469" cy="33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47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844" y="79965"/>
            <a:ext cx="9239533" cy="677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99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44" y="34131"/>
            <a:ext cx="10836820" cy="682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38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65" y="150125"/>
            <a:ext cx="10284646" cy="67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51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18" y="0"/>
            <a:ext cx="10261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879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</Words>
  <Application>Microsoft Office PowerPoint</Application>
  <PresentationFormat>Широкоэкранный</PresentationFormat>
  <Paragraphs>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2015-02-18T12:38:23Z</dcterms:created>
  <dcterms:modified xsi:type="dcterms:W3CDTF">2015-02-18T13:20:24Z</dcterms:modified>
</cp:coreProperties>
</file>